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61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1</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SoSe</a:t>
            </a:r>
            <a:r>
              <a:rPr lang="de-DE" sz="3200" spc="-5" dirty="0">
                <a:latin typeface="Tahoma"/>
                <a:cs typeface="Tahoma"/>
              </a:rPr>
              <a:t> 2025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Sommersemester 20</a:t>
            </a:r>
            <a:r>
              <a:rPr lang="de-DE" sz="1800" b="1" spc="5" dirty="0">
                <a:latin typeface="Tahoma"/>
                <a:cs typeface="Tahoma"/>
              </a:rPr>
              <a:t>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23. April 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5093335"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dirty="0">
                <a:solidFill>
                  <a:srgbClr val="0000B4"/>
                </a:solidFill>
                <a:latin typeface="Tahoma"/>
                <a:cs typeface="Tahoma"/>
              </a:rPr>
              <a:t>Der Titel </a:t>
            </a:r>
            <a:r>
              <a:rPr sz="2000" spc="-5" dirty="0">
                <a:solidFill>
                  <a:srgbClr val="0000B4"/>
                </a:solidFill>
                <a:latin typeface="Tahoma"/>
                <a:cs typeface="Tahoma"/>
              </a:rPr>
              <a:t>und Beginn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30. April 2025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sz="1050" b="1" i="1" u="heavy" spc="-70" dirty="0">
                <a:solidFill>
                  <a:srgbClr val="007153"/>
                </a:solidFill>
                <a:uFill>
                  <a:solidFill>
                    <a:srgbClr val="007153"/>
                  </a:solidFill>
                </a:uFill>
                <a:latin typeface="Tahoma"/>
                <a:cs typeface="Tahoma"/>
              </a:rPr>
              <a:t>1)</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209947"/>
          </a:xfrm>
          <a:prstGeom prst="rect">
            <a:avLst/>
          </a:prstGeom>
        </p:spPr>
        <p:txBody>
          <a:bodyPr vert="horz" wrap="square" lIns="0" tIns="34925" rIns="0" bIns="0" rtlCol="0">
            <a:spAutoFit/>
          </a:bodyPr>
          <a:lstStyle/>
          <a:p>
            <a:r>
              <a:rPr lang="de-DE" sz="1000" i="1" dirty="0">
                <a:solidFill>
                  <a:srgbClr val="000000"/>
                </a:solidFill>
                <a:effectLst/>
                <a:latin typeface="Arial" panose="020B0604020202020204" pitchFamily="34" charset="0"/>
                <a:ea typeface="Calibri" panose="020F0502020204030204" pitchFamily="34" charset="0"/>
              </a:rPr>
              <a:t>Achten Sie bei der Anmeldung zur Abschlussarbeit darauf, dass Ihr Thema max. 10 Wörter umfasst, die ein aussagekräftiges Bild Ihres Gesamtvorhabens vermitteln. Sie können später selbständig einen Untertitel - ohne weitere Genehmigung durch Betreuende oder Prüfungsausschuss - hinzufügen, der Ihr Argument und Ihre Ergebnisse zusammenfasst </a:t>
            </a:r>
          </a:p>
          <a:p>
            <a:r>
              <a:rPr lang="de-DE" sz="1000" i="1" dirty="0">
                <a:solidFill>
                  <a:srgbClr val="000000"/>
                </a:solidFill>
                <a:effectLst/>
                <a:latin typeface="Arial" panose="020B0604020202020204" pitchFamily="34" charset="0"/>
                <a:ea typeface="Calibri" panose="020F0502020204030204" pitchFamily="34" charset="0"/>
              </a:rPr>
              <a:t>Fragestellung, Argumentation und Methodologie sollten in der Arbeit selbst ausgeführt werden).</a:t>
            </a:r>
            <a:endParaRPr lang="de-DE" sz="1000" i="1" dirty="0">
              <a:effectLst/>
              <a:latin typeface="Times New Roman" panose="02020603050405020304" pitchFamily="18" charset="0"/>
              <a:ea typeface="Times New Roman" panose="02020603050405020304" pitchFamily="18" charset="0"/>
            </a:endParaRP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a:t>
            </a:r>
            <a:r>
              <a:rPr lang="de-DE" sz="1300" spc="-5" dirty="0">
                <a:latin typeface="Tahoma"/>
                <a:cs typeface="Tahoma"/>
              </a:rPr>
              <a:t>15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13.08.2025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418004"/>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1</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25</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23. April 2025 </a:t>
            </a:r>
            <a:r>
              <a:rPr lang="de-DE" dirty="0">
                <a:solidFill>
                  <a:srgbClr val="007153"/>
                </a:solidFill>
                <a:latin typeface="Tahoma"/>
                <a:cs typeface="Tahoma"/>
              </a:rPr>
              <a:t>um 15:00</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am 30. April 2025 </a:t>
            </a:r>
            <a:r>
              <a:rPr spc="-5" dirty="0">
                <a:latin typeface="Tahoma"/>
                <a:cs typeface="Tahoma"/>
              </a:rPr>
              <a:t>per</a:t>
            </a:r>
            <a:r>
              <a:rPr spc="45" dirty="0">
                <a:latin typeface="Tahoma"/>
                <a:cs typeface="Tahoma"/>
              </a:rPr>
              <a:t> </a:t>
            </a:r>
            <a:r>
              <a:rPr spc="-10" dirty="0">
                <a:latin typeface="Tahoma"/>
                <a:cs typeface="Tahoma"/>
              </a:rPr>
              <a:t>E-Mail.</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30. April 2025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dirty="0">
                <a:solidFill>
                  <a:srgbClr val="007153"/>
                </a:solidFill>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13. August 2025</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911</Words>
  <Application>Microsoft Office PowerPoint</Application>
  <PresentationFormat>Bildschirmpräsentation (4:3)</PresentationFormat>
  <Paragraphs>60</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Tahoma</vt:lpstr>
      <vt:lpstr>Times New Roman</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David BENK</cp:lastModifiedBy>
  <cp:revision>14</cp:revision>
  <dcterms:created xsi:type="dcterms:W3CDTF">2021-06-18T06:14:49Z</dcterms:created>
  <dcterms:modified xsi:type="dcterms:W3CDTF">2025-04-03T15:29:50Z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